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93" r:id="rId24"/>
    <p:sldId id="389" r:id="rId25"/>
    <p:sldId id="377" r:id="rId26"/>
    <p:sldId id="369" r:id="rId27"/>
    <p:sldId id="370" r:id="rId28"/>
    <p:sldId id="391" r:id="rId29"/>
    <p:sldId id="394" r:id="rId30"/>
    <p:sldId id="392" r:id="rId31"/>
    <p:sldId id="362" r:id="rId32"/>
    <p:sldId id="364" r:id="rId33"/>
    <p:sldId id="371" r:id="rId34"/>
    <p:sldId id="372" r:id="rId35"/>
    <p:sldId id="374"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93"/>
            <p14:sldId id="389"/>
            <p14:sldId id="377"/>
            <p14:sldId id="369"/>
            <p14:sldId id="370"/>
            <p14:sldId id="391"/>
            <p14:sldId id="394"/>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68241" autoAdjust="0"/>
  </p:normalViewPr>
  <p:slideViewPr>
    <p:cSldViewPr snapToGrid="0">
      <p:cViewPr varScale="1">
        <p:scale>
          <a:sx n="78" d="100"/>
          <a:sy n="78" d="100"/>
        </p:scale>
        <p:origin x="1770" y="78"/>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Yerel</a:t>
            </a:r>
            <a:r>
              <a:rPr lang="en-US" b="1" dirty="0"/>
              <a:t> </a:t>
            </a:r>
            <a:r>
              <a:rPr lang="en-US" b="1" dirty="0" err="1"/>
              <a:t>Geliştirme</a:t>
            </a:r>
            <a:r>
              <a:rPr lang="en-US" b="1" dirty="0"/>
              <a:t> </a:t>
            </a:r>
            <a:r>
              <a:rPr lang="en-US" b="1" dirty="0" err="1"/>
              <a:t>İçin</a:t>
            </a:r>
            <a:r>
              <a:rPr lang="en-US" b="1" dirty="0"/>
              <a:t> AI </a:t>
            </a:r>
            <a:r>
              <a:rPr lang="en-US" b="1" dirty="0" err="1"/>
              <a:t>Motorları</a:t>
            </a:r>
            <a:endParaRPr lang="en-US" dirty="0"/>
          </a:p>
          <a:p>
            <a:r>
              <a:rPr lang="en-US" dirty="0" err="1"/>
              <a:t>Yerelde</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için</a:t>
            </a:r>
            <a:r>
              <a:rPr lang="en-US" dirty="0"/>
              <a:t> </a:t>
            </a:r>
            <a:r>
              <a:rPr lang="en-US" dirty="0" err="1"/>
              <a:t>en</a:t>
            </a:r>
            <a:r>
              <a:rPr lang="en-US" dirty="0"/>
              <a:t> </a:t>
            </a:r>
            <a:r>
              <a:rPr lang="en-US" dirty="0" err="1"/>
              <a:t>yaygın</a:t>
            </a:r>
            <a:r>
              <a:rPr lang="en-US" dirty="0"/>
              <a:t> </a:t>
            </a:r>
            <a:r>
              <a:rPr lang="en-US" dirty="0" err="1"/>
              <a:t>kullanılan</a:t>
            </a:r>
            <a:r>
              <a:rPr lang="en-US" dirty="0"/>
              <a:t> </a:t>
            </a:r>
            <a:r>
              <a:rPr lang="en-US" dirty="0" err="1"/>
              <a:t>araçlardan</a:t>
            </a:r>
            <a:r>
              <a:rPr lang="en-US" dirty="0"/>
              <a:t> </a:t>
            </a:r>
            <a:r>
              <a:rPr lang="en-US" dirty="0" err="1"/>
              <a:t>biri</a:t>
            </a:r>
            <a:r>
              <a:rPr lang="en-US" dirty="0"/>
              <a:t> </a:t>
            </a:r>
            <a:r>
              <a:rPr lang="en-US" b="1" dirty="0" err="1"/>
              <a:t>Ollama</a:t>
            </a:r>
            <a:r>
              <a:rPr lang="en-US" dirty="0"/>
              <a:t> </a:t>
            </a:r>
            <a:r>
              <a:rPr lang="en-US" dirty="0" err="1"/>
              <a:t>olsa</a:t>
            </a:r>
            <a:r>
              <a:rPr lang="en-US" dirty="0"/>
              <a:t> da, </a:t>
            </a:r>
            <a:r>
              <a:rPr lang="en-US" b="1" dirty="0" err="1"/>
              <a:t>vLLM</a:t>
            </a:r>
            <a:r>
              <a:rPr lang="en-US" dirty="0"/>
              <a:t> </a:t>
            </a:r>
            <a:r>
              <a:rPr lang="en-US" dirty="0" err="1"/>
              <a:t>aslında</a:t>
            </a:r>
            <a:r>
              <a:rPr lang="en-US" dirty="0"/>
              <a:t> daha </a:t>
            </a:r>
            <a:r>
              <a:rPr lang="en-US" dirty="0" err="1"/>
              <a:t>profesyonel</a:t>
            </a:r>
            <a:r>
              <a:rPr lang="en-US" dirty="0"/>
              <a:t> ve production-ready </a:t>
            </a:r>
            <a:r>
              <a:rPr lang="en-US" dirty="0" err="1"/>
              <a:t>bir</a:t>
            </a:r>
            <a:r>
              <a:rPr lang="en-US" dirty="0"/>
              <a:t> motor. </a:t>
            </a:r>
            <a:r>
              <a:rPr lang="en-US" dirty="0" err="1"/>
              <a:t>Ancak</a:t>
            </a:r>
            <a:r>
              <a:rPr lang="en-US" dirty="0"/>
              <a:t>, </a:t>
            </a:r>
            <a:r>
              <a:rPr lang="en-US" dirty="0" err="1"/>
              <a:t>vLLM</a:t>
            </a:r>
            <a:r>
              <a:rPr lang="en-US" dirty="0"/>
              <a:t> </a:t>
            </a:r>
            <a:r>
              <a:rPr lang="en-US" dirty="0" err="1"/>
              <a:t>yerel</a:t>
            </a:r>
            <a:r>
              <a:rPr lang="en-US" dirty="0"/>
              <a:t> </a:t>
            </a:r>
            <a:r>
              <a:rPr lang="en-US" dirty="0" err="1"/>
              <a:t>geliştirme</a:t>
            </a:r>
            <a:r>
              <a:rPr lang="en-US" dirty="0"/>
              <a:t> </a:t>
            </a:r>
            <a:r>
              <a:rPr lang="en-US" dirty="0" err="1"/>
              <a:t>için</a:t>
            </a:r>
            <a:r>
              <a:rPr lang="en-US" dirty="0"/>
              <a:t> </a:t>
            </a:r>
            <a:r>
              <a:rPr lang="en-US" dirty="0" err="1"/>
              <a:t>gereksiz</a:t>
            </a:r>
            <a:r>
              <a:rPr lang="en-US" dirty="0"/>
              <a:t> </a:t>
            </a:r>
            <a:r>
              <a:rPr lang="en-US" dirty="0" err="1"/>
              <a:t>derecede</a:t>
            </a:r>
            <a:r>
              <a:rPr lang="en-US" dirty="0"/>
              <a:t> </a:t>
            </a:r>
            <a:r>
              <a:rPr lang="en-US" dirty="0" err="1"/>
              <a:t>ağır</a:t>
            </a:r>
            <a:r>
              <a:rPr lang="en-US" dirty="0"/>
              <a:t> </a:t>
            </a:r>
            <a:r>
              <a:rPr lang="en-US" dirty="0" err="1"/>
              <a:t>bir</a:t>
            </a:r>
            <a:r>
              <a:rPr lang="en-US" dirty="0"/>
              <a:t> </a:t>
            </a:r>
            <a:r>
              <a:rPr lang="en-US" dirty="0" err="1"/>
              <a:t>teknoloji</a:t>
            </a:r>
            <a:r>
              <a:rPr lang="en-US" dirty="0"/>
              <a:t> </a:t>
            </a:r>
            <a:r>
              <a:rPr lang="en-US" dirty="0" err="1"/>
              <a:t>çünkü</a:t>
            </a:r>
            <a:r>
              <a:rPr lang="en-US" dirty="0"/>
              <a:t> </a:t>
            </a:r>
            <a:r>
              <a:rPr lang="en-US" dirty="0" err="1"/>
              <a:t>esas</a:t>
            </a:r>
            <a:r>
              <a:rPr lang="en-US" dirty="0"/>
              <a:t> olarak aynı </a:t>
            </a:r>
            <a:r>
              <a:rPr lang="en-US" dirty="0" err="1"/>
              <a:t>anda</a:t>
            </a:r>
            <a:r>
              <a:rPr lang="en-US" dirty="0"/>
              <a:t> çok </a:t>
            </a:r>
            <a:r>
              <a:rPr lang="en-US" dirty="0" err="1"/>
              <a:t>sayıda</a:t>
            </a:r>
            <a:r>
              <a:rPr lang="en-US" dirty="0"/>
              <a:t> </a:t>
            </a:r>
            <a:r>
              <a:rPr lang="en-US" dirty="0" err="1"/>
              <a:t>isteği</a:t>
            </a:r>
            <a:r>
              <a:rPr lang="en-US" dirty="0"/>
              <a:t> </a:t>
            </a:r>
            <a:r>
              <a:rPr lang="en-US" dirty="0" err="1"/>
              <a:t>işleyebilmek</a:t>
            </a:r>
            <a:r>
              <a:rPr lang="en-US" dirty="0"/>
              <a:t> </a:t>
            </a:r>
            <a:r>
              <a:rPr lang="en-US" dirty="0" err="1"/>
              <a:t>için</a:t>
            </a:r>
            <a:r>
              <a:rPr lang="en-US" dirty="0"/>
              <a:t> optimize </a:t>
            </a:r>
            <a:r>
              <a:rPr lang="en-US" dirty="0" err="1"/>
              <a:t>edilmiştir</a:t>
            </a:r>
            <a:r>
              <a:rPr lang="en-US" dirty="0"/>
              <a:t>. Bu </a:t>
            </a:r>
            <a:r>
              <a:rPr lang="en-US" dirty="0" err="1"/>
              <a:t>noktada</a:t>
            </a:r>
            <a:r>
              <a:rPr lang="en-US" dirty="0"/>
              <a:t>, </a:t>
            </a:r>
            <a:r>
              <a:rPr lang="en-US" dirty="0" err="1"/>
              <a:t>geliştirme</a:t>
            </a:r>
            <a:r>
              <a:rPr lang="en-US" dirty="0"/>
              <a:t> </a:t>
            </a:r>
            <a:r>
              <a:rPr lang="en-US" dirty="0" err="1"/>
              <a:t>ortamında</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isteyenler</a:t>
            </a:r>
            <a:r>
              <a:rPr lang="en-US" dirty="0"/>
              <a:t> </a:t>
            </a:r>
            <a:r>
              <a:rPr lang="en-US" dirty="0" err="1"/>
              <a:t>için</a:t>
            </a:r>
            <a:r>
              <a:rPr lang="en-US" dirty="0"/>
              <a:t> </a:t>
            </a:r>
            <a:r>
              <a:rPr lang="en-US" b="1" dirty="0" err="1"/>
              <a:t>Ollama</a:t>
            </a:r>
            <a:r>
              <a:rPr lang="en-US" dirty="0"/>
              <a:t> ve </a:t>
            </a:r>
            <a:r>
              <a:rPr lang="en-US" b="1" dirty="0"/>
              <a:t>LM Studio</a:t>
            </a:r>
            <a:r>
              <a:rPr lang="en-US" dirty="0"/>
              <a:t> daha </a:t>
            </a:r>
            <a:r>
              <a:rPr lang="en-US" dirty="0" err="1"/>
              <a:t>uygun</a:t>
            </a:r>
            <a:r>
              <a:rPr lang="en-US" dirty="0"/>
              <a:t> </a:t>
            </a:r>
            <a:r>
              <a:rPr lang="en-US" dirty="0" err="1"/>
              <a:t>alternatiflerdir</a:t>
            </a:r>
            <a:r>
              <a:rPr lang="en-US" dirty="0"/>
              <a:t>.</a:t>
            </a:r>
          </a:p>
          <a:p>
            <a:r>
              <a:rPr lang="en-US" dirty="0"/>
              <a:t>Production </a:t>
            </a:r>
            <a:r>
              <a:rPr lang="en-US" dirty="0" err="1"/>
              <a:t>ortamları</a:t>
            </a:r>
            <a:r>
              <a:rPr lang="en-US" dirty="0"/>
              <a:t> </a:t>
            </a:r>
            <a:r>
              <a:rPr lang="en-US" dirty="0" err="1"/>
              <a:t>için</a:t>
            </a:r>
            <a:r>
              <a:rPr lang="en-US" dirty="0"/>
              <a:t> </a:t>
            </a:r>
            <a:r>
              <a:rPr lang="en-US" dirty="0" err="1"/>
              <a:t>ise</a:t>
            </a:r>
            <a:r>
              <a:rPr lang="en-US" dirty="0"/>
              <a:t> </a:t>
            </a:r>
            <a:r>
              <a:rPr lang="en-US" b="1" dirty="0" err="1"/>
              <a:t>vLLM</a:t>
            </a:r>
            <a:r>
              <a:rPr lang="en-US" dirty="0"/>
              <a:t> daha </a:t>
            </a:r>
            <a:r>
              <a:rPr lang="en-US" dirty="0" err="1"/>
              <a:t>verimli</a:t>
            </a:r>
            <a:r>
              <a:rPr lang="en-US" dirty="0"/>
              <a:t> </a:t>
            </a:r>
            <a:r>
              <a:rPr lang="en-US" dirty="0" err="1"/>
              <a:t>bir</a:t>
            </a:r>
            <a:r>
              <a:rPr lang="en-US" dirty="0"/>
              <a:t> </a:t>
            </a:r>
            <a:r>
              <a:rPr lang="en-US" dirty="0" err="1"/>
              <a:t>çözümdür</a:t>
            </a:r>
            <a:r>
              <a:rPr lang="en-US" dirty="0"/>
              <a:t>.</a:t>
            </a:r>
          </a:p>
          <a:p>
            <a:r>
              <a:rPr lang="en-US" dirty="0"/>
              <a:t>İlgili </a:t>
            </a:r>
            <a:r>
              <a:rPr lang="en-US" dirty="0" err="1"/>
              <a:t>araçların</a:t>
            </a:r>
            <a:r>
              <a:rPr lang="en-US" dirty="0"/>
              <a:t> </a:t>
            </a:r>
            <a:r>
              <a:rPr lang="en-US" dirty="0" err="1"/>
              <a:t>bağlantıları</a:t>
            </a:r>
            <a:r>
              <a:rPr lang="en-US" dirty="0"/>
              <a:t>:</a:t>
            </a:r>
            <a:br>
              <a:rPr lang="en-US" dirty="0"/>
            </a:br>
            <a:r>
              <a:rPr lang="en-US" dirty="0"/>
              <a:t>🔗 </a:t>
            </a:r>
            <a:r>
              <a:rPr lang="en-US" dirty="0" err="1">
                <a:hlinkClick r:id="rId3"/>
              </a:rPr>
              <a:t>Ollama</a:t>
            </a:r>
            <a:br>
              <a:rPr lang="en-US" dirty="0"/>
            </a:br>
            <a:r>
              <a:rPr lang="en-US" dirty="0"/>
              <a:t>🔗 </a:t>
            </a:r>
            <a:r>
              <a:rPr lang="en-US" dirty="0">
                <a:hlinkClick r:id="rId4"/>
              </a:rPr>
              <a:t>LM Studio</a:t>
            </a:r>
            <a:br>
              <a:rPr lang="en-US" dirty="0"/>
            </a:br>
            <a:r>
              <a:rPr lang="en-US" dirty="0"/>
              <a:t>🔗 </a:t>
            </a:r>
            <a:r>
              <a:rPr lang="en-US" dirty="0" err="1">
                <a:hlinkClick r:id="rId5"/>
              </a:rPr>
              <a:t>vLLM</a:t>
            </a:r>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Kendisi</a:t>
            </a:r>
            <a:r>
              <a:rPr lang="en-US" b="0" i="0" dirty="0">
                <a:solidFill>
                  <a:srgbClr val="223548"/>
                </a:solidFill>
                <a:effectLst/>
                <a:latin typeface="72Brand"/>
              </a:rPr>
              <a:t> </a:t>
            </a:r>
            <a:r>
              <a:rPr lang="en-US" b="0" i="0" dirty="0" err="1">
                <a:solidFill>
                  <a:srgbClr val="223548"/>
                </a:solidFill>
                <a:effectLst/>
                <a:latin typeface="72Brand"/>
              </a:rPr>
              <a:t>homoseksuel</a:t>
            </a:r>
            <a:r>
              <a:rPr lang="en-US" b="0" i="0" dirty="0">
                <a:solidFill>
                  <a:srgbClr val="223548"/>
                </a:solidFill>
                <a:effectLst/>
                <a:latin typeface="72Brand"/>
              </a:rPr>
              <a:t> </a:t>
            </a:r>
            <a:r>
              <a:rPr lang="en-US" b="0" i="0" dirty="0" err="1">
                <a:solidFill>
                  <a:srgbClr val="223548"/>
                </a:solidFill>
                <a:effectLst/>
                <a:latin typeface="72Brand"/>
              </a:rPr>
              <a:t>olduğu</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kimyasal</a:t>
            </a:r>
            <a:r>
              <a:rPr lang="en-US" b="0" i="0" dirty="0">
                <a:solidFill>
                  <a:srgbClr val="223548"/>
                </a:solidFill>
                <a:effectLst/>
                <a:latin typeface="72Brand"/>
              </a:rPr>
              <a:t> </a:t>
            </a:r>
            <a:r>
              <a:rPr lang="en-US" b="0" i="0" dirty="0" err="1">
                <a:solidFill>
                  <a:srgbClr val="223548"/>
                </a:solidFill>
                <a:effectLst/>
                <a:latin typeface="72Brand"/>
              </a:rPr>
              <a:t>hadım</a:t>
            </a:r>
            <a:r>
              <a:rPr lang="en-US" b="0" i="0" dirty="0">
                <a:solidFill>
                  <a:srgbClr val="223548"/>
                </a:solidFill>
                <a:effectLst/>
                <a:latin typeface="72Brand"/>
              </a:rPr>
              <a:t> </a:t>
            </a:r>
            <a:r>
              <a:rPr lang="en-US" b="0" i="0" dirty="0" err="1">
                <a:solidFill>
                  <a:srgbClr val="223548"/>
                </a:solidFill>
                <a:effectLst/>
                <a:latin typeface="72Brand"/>
              </a:rPr>
              <a:t>uygulanmıştır</a:t>
            </a:r>
            <a:r>
              <a:rPr lang="en-US" b="0" i="0" dirty="0">
                <a:solidFill>
                  <a:srgbClr val="223548"/>
                </a:solidFill>
                <a:effectLst/>
                <a:latin typeface="72Brand"/>
              </a:rPr>
              <a:t> ve </a:t>
            </a:r>
            <a:r>
              <a:rPr lang="en-US" b="0" i="0" dirty="0" err="1">
                <a:solidFill>
                  <a:srgbClr val="223548"/>
                </a:solidFill>
                <a:effectLst/>
                <a:latin typeface="72Brand"/>
              </a:rPr>
              <a:t>intihar</a:t>
            </a:r>
            <a:r>
              <a:rPr lang="en-US" b="0" i="0" dirty="0">
                <a:solidFill>
                  <a:srgbClr val="223548"/>
                </a:solidFill>
                <a:effectLst/>
                <a:latin typeface="72Brand"/>
              </a:rPr>
              <a:t> </a:t>
            </a:r>
            <a:r>
              <a:rPr lang="en-US" b="0" i="0" dirty="0" err="1">
                <a:solidFill>
                  <a:srgbClr val="223548"/>
                </a:solidFill>
                <a:effectLst/>
                <a:latin typeface="72Brand"/>
              </a:rPr>
              <a:t>etmiştir</a:t>
            </a:r>
            <a:r>
              <a:rPr lang="en-US" b="0" i="0" dirty="0">
                <a:solidFill>
                  <a:srgbClr val="223548"/>
                </a:solidFill>
                <a:effectLst/>
                <a:latin typeface="72Brand"/>
              </a:rPr>
              <a:t>. 2021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ise</a:t>
            </a:r>
            <a:r>
              <a:rPr lang="en-US" b="0" i="0" dirty="0">
                <a:solidFill>
                  <a:srgbClr val="223548"/>
                </a:solidFill>
                <a:effectLst/>
                <a:latin typeface="72Brand"/>
              </a:rPr>
              <a:t> </a:t>
            </a:r>
            <a:r>
              <a:rPr lang="en-US" b="0" i="0" dirty="0" err="1">
                <a:solidFill>
                  <a:srgbClr val="223548"/>
                </a:solidFill>
                <a:effectLst/>
                <a:latin typeface="72Brand"/>
              </a:rPr>
              <a:t>Kraliçe</a:t>
            </a:r>
            <a:r>
              <a:rPr lang="en-US" b="0" i="0" dirty="0">
                <a:solidFill>
                  <a:srgbClr val="223548"/>
                </a:solidFill>
                <a:effectLst/>
                <a:latin typeface="72Brand"/>
              </a:rPr>
              <a:t> Elizabeth </a:t>
            </a:r>
            <a:r>
              <a:rPr lang="en-US" b="0" i="0" dirty="0" err="1">
                <a:solidFill>
                  <a:srgbClr val="223548"/>
                </a:solidFill>
                <a:effectLst/>
                <a:latin typeface="72Brand"/>
              </a:rPr>
              <a:t>kendisini</a:t>
            </a:r>
            <a:r>
              <a:rPr lang="en-US" b="0" i="0" dirty="0">
                <a:solidFill>
                  <a:srgbClr val="223548"/>
                </a:solidFill>
                <a:effectLst/>
                <a:latin typeface="72Brand"/>
              </a:rPr>
              <a:t> </a:t>
            </a:r>
            <a:r>
              <a:rPr lang="en-US" b="0" i="0" dirty="0" err="1">
                <a:solidFill>
                  <a:srgbClr val="223548"/>
                </a:solidFill>
                <a:effectLst/>
                <a:latin typeface="72Brand"/>
              </a:rPr>
              <a:t>onurlandırmak</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50£ </a:t>
            </a:r>
            <a:r>
              <a:rPr lang="en-US" b="0" i="0" dirty="0" err="1">
                <a:solidFill>
                  <a:srgbClr val="223548"/>
                </a:solidFill>
                <a:effectLst/>
                <a:latin typeface="72Brand"/>
              </a:rPr>
              <a:t>üstüne</a:t>
            </a:r>
            <a:r>
              <a:rPr lang="en-US" b="0" i="0" dirty="0">
                <a:solidFill>
                  <a:srgbClr val="223548"/>
                </a:solidFill>
                <a:effectLst/>
                <a:latin typeface="72Brand"/>
              </a:rPr>
              <a:t> </a:t>
            </a:r>
            <a:r>
              <a:rPr lang="en-US" b="0" i="0" dirty="0" err="1">
                <a:solidFill>
                  <a:srgbClr val="223548"/>
                </a:solidFill>
                <a:effectLst/>
                <a:latin typeface="72Brand"/>
              </a:rPr>
              <a:t>resmini</a:t>
            </a:r>
            <a:r>
              <a:rPr lang="en-US" b="0" i="0" dirty="0">
                <a:solidFill>
                  <a:srgbClr val="223548"/>
                </a:solidFill>
                <a:effectLst/>
                <a:latin typeface="72Brand"/>
              </a:rPr>
              <a:t> </a:t>
            </a:r>
            <a:r>
              <a:rPr lang="en-US" b="0" i="0" dirty="0" err="1">
                <a:solidFill>
                  <a:srgbClr val="223548"/>
                </a:solidFill>
                <a:effectLst/>
                <a:latin typeface="72Brand"/>
              </a:rPr>
              <a:t>bastırmıştır</a:t>
            </a:r>
            <a:r>
              <a:rPr lang="en-US" b="0" i="0">
                <a:solidFill>
                  <a:srgbClr val="223548"/>
                </a:solidFill>
                <a:effectLst/>
                <a:latin typeface="72Brand"/>
              </a:rPr>
              <a:t>.</a:t>
            </a:r>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2/21/2025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2/21/2025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hyperlink" Target="https://github.com/ebicogl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540FB-01AD-42D9-BF5A-9558D776E726}"/>
              </a:ext>
            </a:extLst>
          </p:cNvPr>
          <p:cNvSpPr txBox="1"/>
          <p:nvPr/>
        </p:nvSpPr>
        <p:spPr>
          <a:xfrm>
            <a:off x="247135" y="328140"/>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WITHIN 5 YEARS DEVELOPERS WILL;</a:t>
            </a:r>
          </a:p>
        </p:txBody>
      </p:sp>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Tree>
    <p:extLst>
      <p:ext uri="{BB962C8B-B14F-4D97-AF65-F5344CB8AC3E}">
        <p14:creationId xmlns:p14="http://schemas.microsoft.com/office/powerpoint/2010/main" val="151709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355181" y="498444"/>
            <a:ext cx="2835559" cy="1911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488731" y="2274838"/>
            <a:ext cx="11509680" cy="2308324"/>
          </a:xfrm>
          <a:prstGeom prst="rect">
            <a:avLst/>
          </a:prstGeom>
          <a:noFill/>
        </p:spPr>
        <p:txBody>
          <a:bodyPr wrap="square">
            <a:spAutoFit/>
          </a:bodyPr>
          <a:lstStyle/>
          <a:p>
            <a:pPr marL="285750" indent="-285750">
              <a:buFont typeface="Arial" panose="020B0604020202020204" pitchFamily="34" charset="0"/>
              <a:buChar char="•"/>
            </a:pPr>
            <a:r>
              <a:rPr lang="en-US" sz="48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endParaRPr lang="en-US" sz="48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48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48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48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4800" dirty="0">
                <a:latin typeface="Euclid Circular B" panose="020B0504000000000000" pitchFamily="34" charset="0"/>
                <a:ea typeface="Euclid Circular B" panose="020B0504000000000000" pitchFamily="34" charset="0"/>
                <a:cs typeface="+mj-cs"/>
              </a:rPr>
              <a:t> : </a:t>
            </a:r>
            <a:r>
              <a:rPr lang="en-US" sz="3200" dirty="0">
                <a:latin typeface="Euclid Circular B" panose="020B0504000000000000" pitchFamily="34" charset="0"/>
                <a:ea typeface="Euclid Circular B" panose="020B0504000000000000" pitchFamily="34" charset="0"/>
                <a:cs typeface="+mj-cs"/>
              </a:rPr>
              <a:t>High-Performance LLM Inference Engine</a:t>
            </a:r>
            <a:endParaRPr lang="en-US" sz="48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spTree>
    <p:extLst>
      <p:ext uri="{BB962C8B-B14F-4D97-AF65-F5344CB8AC3E}">
        <p14:creationId xmlns:p14="http://schemas.microsoft.com/office/powerpoint/2010/main" val="397288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25161</TotalTime>
  <Words>3637</Words>
  <Application>Microsoft Office PowerPoint</Application>
  <PresentationFormat>Widescreen</PresentationFormat>
  <Paragraphs>387</Paragraphs>
  <Slides>36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1156</cp:revision>
  <dcterms:created xsi:type="dcterms:W3CDTF">2022-02-27T10:42:11Z</dcterms:created>
  <dcterms:modified xsi:type="dcterms:W3CDTF">2025-02-21T13:11:45Z</dcterms:modified>
</cp:coreProperties>
</file>